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19" r:id="rId4"/>
    <p:sldMasterId id="2147484537" r:id="rId5"/>
  </p:sldMasterIdLst>
  <p:notesMasterIdLst>
    <p:notesMasterId r:id="rId20"/>
  </p:notesMasterIdLst>
  <p:handoutMasterIdLst>
    <p:handoutMasterId r:id="rId21"/>
  </p:handoutMasterIdLst>
  <p:sldIdLst>
    <p:sldId id="5271" r:id="rId6"/>
    <p:sldId id="5280" r:id="rId7"/>
    <p:sldId id="5299" r:id="rId8"/>
    <p:sldId id="5283" r:id="rId9"/>
    <p:sldId id="5293" r:id="rId10"/>
    <p:sldId id="5292" r:id="rId11"/>
    <p:sldId id="5287" r:id="rId12"/>
    <p:sldId id="5290" r:id="rId13"/>
    <p:sldId id="5286" r:id="rId14"/>
    <p:sldId id="5289" r:id="rId15"/>
    <p:sldId id="5297" r:id="rId16"/>
    <p:sldId id="5298" r:id="rId17"/>
    <p:sldId id="5301" r:id="rId18"/>
    <p:sldId id="5285" r:id="rId19"/>
  </p:sldIdLst>
  <p:sldSz cx="9144000" cy="5143500" type="screen16x9"/>
  <p:notesSz cx="7010400" cy="92964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447D1B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84175" indent="22225" algn="l" rtl="0" fontAlgn="base">
      <a:spcBef>
        <a:spcPct val="0"/>
      </a:spcBef>
      <a:spcAft>
        <a:spcPct val="0"/>
      </a:spcAft>
      <a:defRPr sz="2400" kern="1200">
        <a:solidFill>
          <a:srgbClr val="447D1B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771525" indent="42863" algn="l" rtl="0" fontAlgn="base">
      <a:spcBef>
        <a:spcPct val="0"/>
      </a:spcBef>
      <a:spcAft>
        <a:spcPct val="0"/>
      </a:spcAft>
      <a:defRPr sz="2400" kern="1200">
        <a:solidFill>
          <a:srgbClr val="447D1B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157288" indent="65088" algn="l" rtl="0" fontAlgn="base">
      <a:spcBef>
        <a:spcPct val="0"/>
      </a:spcBef>
      <a:spcAft>
        <a:spcPct val="0"/>
      </a:spcAft>
      <a:defRPr sz="2400" kern="1200">
        <a:solidFill>
          <a:srgbClr val="447D1B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543050" indent="87313" algn="l" rtl="0" fontAlgn="base">
      <a:spcBef>
        <a:spcPct val="0"/>
      </a:spcBef>
      <a:spcAft>
        <a:spcPct val="0"/>
      </a:spcAft>
      <a:defRPr sz="2400" kern="1200">
        <a:solidFill>
          <a:srgbClr val="447D1B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447D1B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447D1B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447D1B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447D1B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56">
          <p15:clr>
            <a:srgbClr val="A4A3A4"/>
          </p15:clr>
        </p15:guide>
        <p15:guide id="2" orient="horz" pos="3219">
          <p15:clr>
            <a:srgbClr val="A4A3A4"/>
          </p15:clr>
        </p15:guide>
        <p15:guide id="3" orient="horz" pos="3015">
          <p15:clr>
            <a:srgbClr val="A4A3A4"/>
          </p15:clr>
        </p15:guide>
        <p15:guide id="4" orient="horz" pos="3150">
          <p15:clr>
            <a:srgbClr val="A4A3A4"/>
          </p15:clr>
        </p15:guide>
        <p15:guide id="5" pos="284">
          <p15:clr>
            <a:srgbClr val="A4A3A4"/>
          </p15:clr>
        </p15:guide>
        <p15:guide id="6" pos="241">
          <p15:clr>
            <a:srgbClr val="A4A3A4"/>
          </p15:clr>
        </p15:guide>
        <p15:guide id="7" pos="5476">
          <p15:clr>
            <a:srgbClr val="A4A3A4"/>
          </p15:clr>
        </p15:guide>
        <p15:guide id="8" pos="5519">
          <p15:clr>
            <a:srgbClr val="A4A3A4"/>
          </p15:clr>
        </p15:guide>
        <p15:guide id="9" pos="2880">
          <p15:clr>
            <a:srgbClr val="A4A3A4"/>
          </p15:clr>
        </p15:guide>
        <p15:guide id="10" pos="2608">
          <p15:clr>
            <a:srgbClr val="A4A3A4"/>
          </p15:clr>
        </p15:guide>
        <p15:guide id="11" pos="3015">
          <p15:clr>
            <a:srgbClr val="A4A3A4"/>
          </p15:clr>
        </p15:guide>
        <p15:guide id="12" pos="275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0892D"/>
    <a:srgbClr val="5C881A"/>
    <a:srgbClr val="FF5A00"/>
    <a:srgbClr val="73A616"/>
    <a:srgbClr val="86B8D6"/>
    <a:srgbClr val="FFA16D"/>
    <a:srgbClr val="FF9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88054" autoAdjust="0"/>
  </p:normalViewPr>
  <p:slideViewPr>
    <p:cSldViewPr>
      <p:cViewPr>
        <p:scale>
          <a:sx n="111" d="100"/>
          <a:sy n="111" d="100"/>
        </p:scale>
        <p:origin x="-754" y="-58"/>
      </p:cViewPr>
      <p:guideLst>
        <p:guide orient="horz" pos="1756"/>
        <p:guide orient="horz" pos="3219"/>
        <p:guide orient="horz" pos="3015"/>
        <p:guide orient="horz" pos="3150"/>
        <p:guide pos="284"/>
        <p:guide pos="241"/>
        <p:guide pos="5476"/>
        <p:guide pos="5519"/>
        <p:guide pos="2880"/>
        <p:guide pos="2608"/>
        <p:guide pos="3015"/>
        <p:guide pos="2755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56" y="-96"/>
      </p:cViewPr>
      <p:guideLst>
        <p:guide orient="horz" pos="2929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604" cy="4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6" tIns="45462" rIns="90926" bIns="45462" numCol="1" anchor="t" anchorCtr="0" compatLnSpc="1">
            <a:prstTxWarp prst="textNoShape">
              <a:avLst/>
            </a:prstTxWarp>
          </a:bodyPr>
          <a:lstStyle>
            <a:lvl1pPr algn="l" defTabSz="910293" eaLnBrk="0" hangingPunct="0">
              <a:defRPr sz="1200" u="sng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 altLang="en-GB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74"/>
            <a:ext cx="3038604" cy="4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6" tIns="45462" rIns="90926" bIns="45462" numCol="1" anchor="b" anchorCtr="0" compatLnSpc="1">
            <a:prstTxWarp prst="textNoShape">
              <a:avLst/>
            </a:prstTxWarp>
          </a:bodyPr>
          <a:lstStyle>
            <a:lvl1pPr algn="l" defTabSz="910293" eaLnBrk="0" hangingPunct="0">
              <a:defRPr sz="1200" u="sng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 altLang="en-GB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798" y="8829574"/>
            <a:ext cx="3038604" cy="4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6" tIns="45462" rIns="90926" bIns="45462" numCol="1" anchor="b" anchorCtr="0" compatLnSpc="1">
            <a:prstTxWarp prst="textNoShape">
              <a:avLst/>
            </a:prstTxWarp>
          </a:bodyPr>
          <a:lstStyle>
            <a:lvl1pPr algn="r" defTabSz="909901" eaLnBrk="0" hangingPunct="0">
              <a:defRPr sz="12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2C980D11-F1CB-48B1-9BFC-C595E2E36A2B}" type="slidenum">
              <a:rPr lang="es-ES_tradnl" altLang="en-GB"/>
              <a:pPr/>
              <a:t>‹#›</a:t>
            </a:fld>
            <a:endParaRPr lang="es-ES_tradnl" altLang="en-GB"/>
          </a:p>
        </p:txBody>
      </p:sp>
    </p:spTree>
    <p:extLst>
      <p:ext uri="{BB962C8B-B14F-4D97-AF65-F5344CB8AC3E}">
        <p14:creationId xmlns:p14="http://schemas.microsoft.com/office/powerpoint/2010/main" val="37270111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604" cy="4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6" tIns="45462" rIns="90926" bIns="45462" numCol="1" anchor="t" anchorCtr="0" compatLnSpc="1">
            <a:prstTxWarp prst="textNoShape">
              <a:avLst/>
            </a:prstTxWarp>
          </a:bodyPr>
          <a:lstStyle>
            <a:lvl1pPr algn="l" defTabSz="910293" eaLnBrk="0" hangingPunct="0">
              <a:defRPr sz="1200" u="sng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 alt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798" y="1"/>
            <a:ext cx="3038604" cy="4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6" tIns="45462" rIns="90926" bIns="45462" numCol="1" anchor="t" anchorCtr="0" compatLnSpc="1">
            <a:prstTxWarp prst="textNoShape">
              <a:avLst/>
            </a:prstTxWarp>
          </a:bodyPr>
          <a:lstStyle>
            <a:lvl1pPr algn="r" defTabSz="910293" eaLnBrk="0" hangingPunct="0">
              <a:defRPr sz="1200" u="sng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 alt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4338" y="700088"/>
            <a:ext cx="6199187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195" y="4414045"/>
            <a:ext cx="5144016" cy="418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6" tIns="45462" rIns="90926" bIns="45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GB" noProof="0"/>
              <a:t>Haga clic para modificar el estilo de texto del patrón</a:t>
            </a:r>
          </a:p>
          <a:p>
            <a:pPr lvl="1"/>
            <a:r>
              <a:rPr lang="es-ES_tradnl" altLang="en-GB" noProof="0"/>
              <a:t>Segundo nivel</a:t>
            </a:r>
          </a:p>
          <a:p>
            <a:pPr lvl="2"/>
            <a:r>
              <a:rPr lang="es-ES_tradnl" altLang="en-GB" noProof="0"/>
              <a:t>Tercer nivel</a:t>
            </a:r>
          </a:p>
          <a:p>
            <a:pPr lvl="3"/>
            <a:r>
              <a:rPr lang="es-ES_tradnl" altLang="en-GB" noProof="0"/>
              <a:t>Cuarto nivel</a:t>
            </a:r>
          </a:p>
          <a:p>
            <a:pPr lvl="4"/>
            <a:r>
              <a:rPr lang="es-ES_tradnl" altLang="en-GB" noProof="0"/>
              <a:t>Quinto nivel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74"/>
            <a:ext cx="3038604" cy="4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6" tIns="45462" rIns="90926" bIns="45462" numCol="1" anchor="b" anchorCtr="0" compatLnSpc="1">
            <a:prstTxWarp prst="textNoShape">
              <a:avLst/>
            </a:prstTxWarp>
          </a:bodyPr>
          <a:lstStyle>
            <a:lvl1pPr algn="l" defTabSz="910293" eaLnBrk="0" hangingPunct="0">
              <a:defRPr sz="1200" u="sng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 alt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798" y="8829574"/>
            <a:ext cx="3038604" cy="4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6" tIns="45462" rIns="90926" bIns="45462" numCol="1" anchor="b" anchorCtr="0" compatLnSpc="1">
            <a:prstTxWarp prst="textNoShape">
              <a:avLst/>
            </a:prstTxWarp>
          </a:bodyPr>
          <a:lstStyle>
            <a:lvl1pPr algn="r" defTabSz="909901" eaLnBrk="0" hangingPunct="0">
              <a:defRPr sz="12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E19883D5-5D98-4E58-9F7A-B180793A0829}" type="slidenum">
              <a:rPr lang="es-ES_tradnl" altLang="en-GB"/>
              <a:pPr/>
              <a:t>‹#›</a:t>
            </a:fld>
            <a:endParaRPr lang="es-ES_tradnl" altLang="en-GB"/>
          </a:p>
        </p:txBody>
      </p:sp>
    </p:spTree>
    <p:extLst>
      <p:ext uri="{BB962C8B-B14F-4D97-AF65-F5344CB8AC3E}">
        <p14:creationId xmlns:p14="http://schemas.microsoft.com/office/powerpoint/2010/main" val="9634401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41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715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572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430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31082" algn="l" defTabSz="7724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17298" algn="l" defTabSz="7724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03516" algn="l" defTabSz="7724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89732" algn="l" defTabSz="7724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0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Rectángulo"/>
          <p:cNvSpPr/>
          <p:nvPr userDrawn="1"/>
        </p:nvSpPr>
        <p:spPr>
          <a:xfrm rot="5400000">
            <a:off x="4475164" y="-2871788"/>
            <a:ext cx="53975" cy="824230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"/>
            <a:ext cx="1109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39656" y="1329612"/>
            <a:ext cx="4442918" cy="324036"/>
          </a:xfrm>
          <a:prstGeom prst="rect">
            <a:avLst/>
          </a:prstGeom>
        </p:spPr>
        <p:txBody>
          <a:bodyPr lIns="0" tIns="38631" rIns="77261" bIns="39543" anchor="ctr" anchorCtr="0"/>
          <a:lstStyle>
            <a:lvl1pPr marL="0" indent="0">
              <a:buNone/>
              <a:defRPr sz="15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239359" y="1991106"/>
            <a:ext cx="4453303" cy="3118832"/>
          </a:xfrm>
          <a:prstGeom prst="rect">
            <a:avLst/>
          </a:prstGeom>
        </p:spPr>
        <p:txBody>
          <a:bodyPr lIns="0" tIns="91253" rIns="77243" bIns="38621"/>
          <a:lstStyle>
            <a:lvl1pPr algn="l">
              <a:defRPr sz="3700" b="1" baseline="0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2"/>
          </p:nvPr>
        </p:nvSpPr>
        <p:spPr>
          <a:xfrm>
            <a:off x="4239655" y="1653648"/>
            <a:ext cx="4453009" cy="283445"/>
          </a:xfrm>
          <a:prstGeom prst="rect">
            <a:avLst/>
          </a:prstGeom>
        </p:spPr>
        <p:txBody>
          <a:bodyPr lIns="0" tIns="38631" rIns="77261" bIns="38631"/>
          <a:lstStyle>
            <a:lvl1pPr marL="289662" indent="-289662">
              <a:buNone/>
              <a:defRPr lang="en-GB" sz="15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5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A BLOCK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10 Conector recto"/>
          <p:cNvCxnSpPr/>
          <p:nvPr userDrawn="1"/>
        </p:nvCxnSpPr>
        <p:spPr>
          <a:xfrm flipH="1">
            <a:off x="450850" y="1590675"/>
            <a:ext cx="8242300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11 Rectángulo"/>
          <p:cNvSpPr/>
          <p:nvPr userDrawn="1"/>
        </p:nvSpPr>
        <p:spPr>
          <a:xfrm rot="5400000">
            <a:off x="2385219" y="-1415256"/>
            <a:ext cx="53975" cy="3922713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12 Rectángulo"/>
          <p:cNvSpPr/>
          <p:nvPr userDrawn="1"/>
        </p:nvSpPr>
        <p:spPr>
          <a:xfrm rot="5400000">
            <a:off x="6704806" y="-1415255"/>
            <a:ext cx="53975" cy="392271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51340" y="1761661"/>
            <a:ext cx="3921369" cy="2862318"/>
          </a:xfrm>
          <a:prstGeom prst="rect">
            <a:avLst/>
          </a:prstGeom>
        </p:spPr>
        <p:txBody>
          <a:bodyPr lIns="0" tIns="38631" rIns="77261" bIns="38631"/>
          <a:lstStyle>
            <a:lvl1pPr marL="0" indent="0">
              <a:buNone/>
              <a:defRPr sz="21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4771293" y="1762125"/>
            <a:ext cx="3921369" cy="2862263"/>
          </a:xfrm>
          <a:prstGeom prst="rect">
            <a:avLst/>
          </a:prstGeom>
        </p:spPr>
        <p:txBody>
          <a:bodyPr lIns="77261" tIns="38631" rIns="77261" bIns="38631"/>
          <a:lstStyle>
            <a:lvl1pPr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5" name="6 Título"/>
          <p:cNvSpPr>
            <a:spLocks noGrp="1"/>
          </p:cNvSpPr>
          <p:nvPr>
            <p:ph type="title"/>
          </p:nvPr>
        </p:nvSpPr>
        <p:spPr>
          <a:xfrm>
            <a:off x="451338" y="87476"/>
            <a:ext cx="3921370" cy="432048"/>
          </a:xfrm>
          <a:prstGeom prst="rect">
            <a:avLst/>
          </a:prstGeom>
        </p:spPr>
        <p:txBody>
          <a:bodyPr lIns="0" tIns="38621" rIns="77243" bIns="38621" anchor="ctr" anchorCtr="0"/>
          <a:lstStyle>
            <a:lvl1pPr algn="l">
              <a:lnSpc>
                <a:spcPts val="1690"/>
              </a:lnSpc>
              <a:defRPr sz="15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6" name="16 Marcador de texto"/>
          <p:cNvSpPr>
            <a:spLocks noGrp="1"/>
          </p:cNvSpPr>
          <p:nvPr>
            <p:ph type="body" sz="quarter" idx="14"/>
          </p:nvPr>
        </p:nvSpPr>
        <p:spPr>
          <a:xfrm>
            <a:off x="451340" y="627460"/>
            <a:ext cx="3921368" cy="864170"/>
          </a:xfrm>
          <a:prstGeom prst="rect">
            <a:avLst/>
          </a:prstGeom>
        </p:spPr>
        <p:txBody>
          <a:bodyPr lIns="0" tIns="38631" rIns="77261" bIns="38631"/>
          <a:lstStyle>
            <a:lvl1pPr marL="0" indent="0">
              <a:buNone/>
              <a:defRPr sz="21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18 Marcador de texto"/>
          <p:cNvSpPr>
            <a:spLocks noGrp="1"/>
          </p:cNvSpPr>
          <p:nvPr>
            <p:ph type="body" sz="quarter" idx="11"/>
          </p:nvPr>
        </p:nvSpPr>
        <p:spPr>
          <a:xfrm>
            <a:off x="4771294" y="627460"/>
            <a:ext cx="3921782" cy="864170"/>
          </a:xfrm>
          <a:prstGeom prst="rect">
            <a:avLst/>
          </a:prstGeom>
        </p:spPr>
        <p:txBody>
          <a:bodyPr lIns="0" tIns="38631" rIns="77261" bIns="38631"/>
          <a:lstStyle>
            <a:lvl1pPr marL="0" indent="0">
              <a:buNone/>
              <a:defRPr sz="21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98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A BLOCK WITH TW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10 Conector recto"/>
          <p:cNvCxnSpPr/>
          <p:nvPr userDrawn="1"/>
        </p:nvCxnSpPr>
        <p:spPr>
          <a:xfrm flipH="1">
            <a:off x="450850" y="1590675"/>
            <a:ext cx="8242300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11 Rectángulo"/>
          <p:cNvSpPr/>
          <p:nvPr userDrawn="1"/>
        </p:nvSpPr>
        <p:spPr>
          <a:xfrm rot="5400000">
            <a:off x="2385219" y="-1415256"/>
            <a:ext cx="53975" cy="3922713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12 Rectángulo"/>
          <p:cNvSpPr/>
          <p:nvPr userDrawn="1"/>
        </p:nvSpPr>
        <p:spPr>
          <a:xfrm rot="5400000">
            <a:off x="6704806" y="-1415255"/>
            <a:ext cx="53975" cy="392271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4771293" y="1762125"/>
            <a:ext cx="3921369" cy="2862263"/>
          </a:xfrm>
          <a:prstGeom prst="rect">
            <a:avLst/>
          </a:prstGeom>
        </p:spPr>
        <p:txBody>
          <a:bodyPr lIns="77261" tIns="38631" rIns="77261" bIns="38631"/>
          <a:lstStyle>
            <a:lvl1pPr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5 Marcador de gráfico"/>
          <p:cNvSpPr>
            <a:spLocks noGrp="1"/>
          </p:cNvSpPr>
          <p:nvPr>
            <p:ph type="chart" sz="quarter" idx="15"/>
          </p:nvPr>
        </p:nvSpPr>
        <p:spPr>
          <a:xfrm>
            <a:off x="451340" y="1762125"/>
            <a:ext cx="3921369" cy="2862263"/>
          </a:xfrm>
          <a:prstGeom prst="rect">
            <a:avLst/>
          </a:prstGeom>
        </p:spPr>
        <p:txBody>
          <a:bodyPr lIns="77261" tIns="38631" rIns="77261" bIns="38631"/>
          <a:lstStyle>
            <a:lvl1pPr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5" name="6 Título"/>
          <p:cNvSpPr>
            <a:spLocks noGrp="1"/>
          </p:cNvSpPr>
          <p:nvPr>
            <p:ph type="title"/>
          </p:nvPr>
        </p:nvSpPr>
        <p:spPr>
          <a:xfrm>
            <a:off x="451338" y="87476"/>
            <a:ext cx="3921370" cy="432048"/>
          </a:xfrm>
          <a:prstGeom prst="rect">
            <a:avLst/>
          </a:prstGeom>
        </p:spPr>
        <p:txBody>
          <a:bodyPr lIns="0" tIns="38621" rIns="77243" bIns="38621" anchor="ctr" anchorCtr="0"/>
          <a:lstStyle>
            <a:lvl1pPr algn="l">
              <a:lnSpc>
                <a:spcPts val="1690"/>
              </a:lnSpc>
              <a:defRPr sz="15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6" name="16 Marcador de texto"/>
          <p:cNvSpPr>
            <a:spLocks noGrp="1"/>
          </p:cNvSpPr>
          <p:nvPr>
            <p:ph type="body" sz="quarter" idx="14"/>
          </p:nvPr>
        </p:nvSpPr>
        <p:spPr>
          <a:xfrm>
            <a:off x="451340" y="627460"/>
            <a:ext cx="3921368" cy="864170"/>
          </a:xfrm>
          <a:prstGeom prst="rect">
            <a:avLst/>
          </a:prstGeom>
        </p:spPr>
        <p:txBody>
          <a:bodyPr lIns="0" tIns="38631" rIns="77261" bIns="38631"/>
          <a:lstStyle>
            <a:lvl1pPr marL="0" indent="0">
              <a:buNone/>
              <a:defRPr sz="21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18 Marcador de texto"/>
          <p:cNvSpPr>
            <a:spLocks noGrp="1"/>
          </p:cNvSpPr>
          <p:nvPr>
            <p:ph type="body" sz="quarter" idx="11"/>
          </p:nvPr>
        </p:nvSpPr>
        <p:spPr>
          <a:xfrm>
            <a:off x="4771294" y="627460"/>
            <a:ext cx="3921782" cy="864170"/>
          </a:xfrm>
          <a:prstGeom prst="rect">
            <a:avLst/>
          </a:prstGeom>
        </p:spPr>
        <p:txBody>
          <a:bodyPr lIns="0" tIns="38631" rIns="77261" bIns="38631"/>
          <a:lstStyle>
            <a:lvl1pPr marL="0" indent="0">
              <a:buNone/>
              <a:defRPr sz="21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08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2 Rectángulo"/>
          <p:cNvSpPr/>
          <p:nvPr userDrawn="1"/>
        </p:nvSpPr>
        <p:spPr>
          <a:xfrm rot="5400000">
            <a:off x="4545012" y="-3575049"/>
            <a:ext cx="53975" cy="824230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/>
          </p:nvPr>
        </p:nvSpPr>
        <p:spPr>
          <a:xfrm>
            <a:off x="451340" y="627462"/>
            <a:ext cx="3921368" cy="918177"/>
          </a:xfrm>
          <a:prstGeom prst="rect">
            <a:avLst/>
          </a:prstGeom>
        </p:spPr>
        <p:txBody>
          <a:bodyPr lIns="0" tIns="38631" rIns="77261" bIns="38631"/>
          <a:lstStyle>
            <a:lvl1pPr marL="0" indent="0">
              <a:buNone/>
              <a:defRPr sz="21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/>
          </p:nvPr>
        </p:nvSpPr>
        <p:spPr>
          <a:xfrm>
            <a:off x="4771294" y="627462"/>
            <a:ext cx="3921782" cy="918177"/>
          </a:xfrm>
          <a:prstGeom prst="rect">
            <a:avLst/>
          </a:prstGeom>
        </p:spPr>
        <p:txBody>
          <a:bodyPr lIns="0" tIns="38631" rIns="77261" bIns="38631"/>
          <a:lstStyle>
            <a:lvl1pPr marL="0" indent="0">
              <a:buNone/>
              <a:defRPr sz="21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1340" y="87476"/>
            <a:ext cx="8241324" cy="432048"/>
          </a:xfrm>
          <a:prstGeom prst="rect">
            <a:avLst/>
          </a:prstGeom>
        </p:spPr>
        <p:txBody>
          <a:bodyPr lIns="0" tIns="38621" rIns="77243" bIns="38621" anchor="ctr" anchorCtr="0"/>
          <a:lstStyle>
            <a:lvl1pPr algn="l">
              <a:lnSpc>
                <a:spcPts val="1690"/>
              </a:lnSpc>
              <a:defRPr sz="15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451340" y="1600201"/>
            <a:ext cx="3921369" cy="2807494"/>
          </a:xfrm>
          <a:prstGeom prst="rect">
            <a:avLst/>
          </a:prstGeom>
        </p:spPr>
        <p:txBody>
          <a:bodyPr lIns="77261" tIns="38631" rIns="77261" bIns="38631"/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4771293" y="1600201"/>
            <a:ext cx="3921369" cy="2807494"/>
          </a:xfrm>
          <a:prstGeom prst="rect">
            <a:avLst/>
          </a:prstGeom>
        </p:spPr>
        <p:txBody>
          <a:bodyPr lIns="77261" tIns="38631" rIns="77261" bIns="38631"/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6"/>
          </p:nvPr>
        </p:nvSpPr>
        <p:spPr>
          <a:xfrm>
            <a:off x="4774638" y="4461960"/>
            <a:ext cx="3921369" cy="269081"/>
          </a:xfrm>
          <a:prstGeom prst="rect">
            <a:avLst/>
          </a:prstGeom>
        </p:spPr>
        <p:txBody>
          <a:bodyPr lIns="0" tIns="38631" rIns="0" bIns="38631" anchor="ctr" anchorCtr="0"/>
          <a:lstStyle>
            <a:lvl1pPr marL="0" indent="0">
              <a:buFont typeface="Arial" panose="020B0604020202020204" pitchFamily="34" charset="0"/>
              <a:buNone/>
              <a:defRPr lang="es-ES" sz="8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386217" indent="0">
              <a:buFont typeface="Arial" panose="020B0604020202020204" pitchFamily="34" charset="0"/>
              <a:buNone/>
              <a:defRPr lang="es-ES" sz="21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772433" indent="0">
              <a:buFont typeface="Arial" panose="020B0604020202020204" pitchFamily="34" charset="0"/>
              <a:buNone/>
              <a:defRPr lang="es-ES" sz="21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158647" indent="0">
              <a:buFont typeface="Arial" panose="020B0604020202020204" pitchFamily="34" charset="0"/>
              <a:buNone/>
              <a:defRPr lang="es-ES" sz="21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544866" indent="0">
              <a:buFont typeface="Arial" panose="020B0604020202020204" pitchFamily="34" charset="0"/>
              <a:buNone/>
              <a:defRPr lang="en-GB" sz="21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8 Marcador de texto"/>
          <p:cNvSpPr>
            <a:spLocks noGrp="1"/>
          </p:cNvSpPr>
          <p:nvPr>
            <p:ph type="body" sz="quarter" idx="17"/>
          </p:nvPr>
        </p:nvSpPr>
        <p:spPr>
          <a:xfrm>
            <a:off x="451341" y="4461960"/>
            <a:ext cx="3921369" cy="269081"/>
          </a:xfrm>
          <a:prstGeom prst="rect">
            <a:avLst/>
          </a:prstGeom>
        </p:spPr>
        <p:txBody>
          <a:bodyPr lIns="0" tIns="38631" rIns="0" bIns="38631" anchor="ctr" anchorCtr="0"/>
          <a:lstStyle>
            <a:lvl1pPr marL="0" indent="0">
              <a:buFont typeface="Arial" panose="020B0604020202020204" pitchFamily="34" charset="0"/>
              <a:buNone/>
              <a:defRPr lang="es-ES" sz="8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386217" indent="0">
              <a:buFont typeface="Arial" panose="020B0604020202020204" pitchFamily="34" charset="0"/>
              <a:buNone/>
              <a:defRPr lang="es-ES" sz="21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772433" indent="0">
              <a:buFont typeface="Arial" panose="020B0604020202020204" pitchFamily="34" charset="0"/>
              <a:buNone/>
              <a:defRPr lang="es-ES" sz="21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158647" indent="0">
              <a:buFont typeface="Arial" panose="020B0604020202020204" pitchFamily="34" charset="0"/>
              <a:buNone/>
              <a:defRPr lang="es-ES" sz="21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544866" indent="0">
              <a:buFont typeface="Arial" panose="020B0604020202020204" pitchFamily="34" charset="0"/>
              <a:buNone/>
              <a:defRPr lang="en-GB" sz="21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337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C14B29C-2FB7-4F20-A9F1-EDA3BC88B97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7F981E2-6A91-4CB0-B20F-7DB2A44C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50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9918-C584-4962-B692-1F42444473A1}" type="datetimeFigureOut">
              <a:rPr lang="en-US"/>
              <a:pPr>
                <a:defRPr/>
              </a:pPr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CCDAF-04E0-4FE4-AF90-D5DAF1873C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629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C17BE-CB1C-4B64-8FAF-03A5D6F747F0}" type="datetimeFigureOut">
              <a:rPr lang="en-US"/>
              <a:pPr>
                <a:defRPr/>
              </a:pPr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301E5-28FB-469B-92D8-4A6AB7F11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19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5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6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8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9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1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D653-3C1E-4656-8A98-EE26AF26D940}" type="datetimeFigureOut">
              <a:rPr lang="en-US"/>
              <a:pPr>
                <a:defRPr/>
              </a:pPr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2E2FE-C9EF-4992-BD15-BE7D2A5C6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292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2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31DE3-986D-424E-A1FF-BDB07B5ED3DF}" type="datetimeFigureOut">
              <a:rPr lang="en-US"/>
              <a:pPr>
                <a:defRPr/>
              </a:pPr>
              <a:t>6/22/2017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5B859-F6C9-4748-B5CF-EDEB7C49E8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396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8" indent="0">
              <a:buNone/>
              <a:defRPr sz="1800" b="1"/>
            </a:lvl2pPr>
            <a:lvl3pPr marL="816275" indent="0">
              <a:buNone/>
              <a:defRPr sz="1600" b="1"/>
            </a:lvl3pPr>
            <a:lvl4pPr marL="1224412" indent="0">
              <a:buNone/>
              <a:defRPr sz="1400" b="1"/>
            </a:lvl4pPr>
            <a:lvl5pPr marL="1632550" indent="0">
              <a:buNone/>
              <a:defRPr sz="1400" b="1"/>
            </a:lvl5pPr>
            <a:lvl6pPr marL="2040688" indent="0">
              <a:buNone/>
              <a:defRPr sz="1400" b="1"/>
            </a:lvl6pPr>
            <a:lvl7pPr marL="2448825" indent="0">
              <a:buNone/>
              <a:defRPr sz="1400" b="1"/>
            </a:lvl7pPr>
            <a:lvl8pPr marL="2856963" indent="0">
              <a:buNone/>
              <a:defRPr sz="1400" b="1"/>
            </a:lvl8pPr>
            <a:lvl9pPr marL="32651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8" indent="0">
              <a:buNone/>
              <a:defRPr sz="1800" b="1"/>
            </a:lvl2pPr>
            <a:lvl3pPr marL="816275" indent="0">
              <a:buNone/>
              <a:defRPr sz="1600" b="1"/>
            </a:lvl3pPr>
            <a:lvl4pPr marL="1224412" indent="0">
              <a:buNone/>
              <a:defRPr sz="1400" b="1"/>
            </a:lvl4pPr>
            <a:lvl5pPr marL="1632550" indent="0">
              <a:buNone/>
              <a:defRPr sz="1400" b="1"/>
            </a:lvl5pPr>
            <a:lvl6pPr marL="2040688" indent="0">
              <a:buNone/>
              <a:defRPr sz="1400" b="1"/>
            </a:lvl6pPr>
            <a:lvl7pPr marL="2448825" indent="0">
              <a:buNone/>
              <a:defRPr sz="1400" b="1"/>
            </a:lvl7pPr>
            <a:lvl8pPr marL="2856963" indent="0">
              <a:buNone/>
              <a:defRPr sz="1400" b="1"/>
            </a:lvl8pPr>
            <a:lvl9pPr marL="32651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86830-0834-4349-8C39-9AE30C47BBC0}" type="datetimeFigureOut">
              <a:rPr lang="en-US"/>
              <a:pPr>
                <a:defRPr/>
              </a:pPr>
              <a:t>6/22/2017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3B87-7D52-4DAB-AFFB-8C54D6525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363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6126-101C-4E50-A163-6E3E3FBC1E54}" type="datetimeFigureOut">
              <a:rPr lang="en-US"/>
              <a:pPr>
                <a:defRPr/>
              </a:pPr>
              <a:t>6/22/2017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3CEBC-C870-40A8-A948-F4A2A02C79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33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 rot="5400000">
            <a:off x="4509865" y="-3609751"/>
            <a:ext cx="54420" cy="831215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771292" y="87475"/>
            <a:ext cx="3921782" cy="432047"/>
          </a:xfrm>
          <a:prstGeom prst="rect">
            <a:avLst/>
          </a:prstGeom>
        </p:spPr>
        <p:txBody>
          <a:bodyPr lIns="0" tIns="38631" rIns="77261" bIns="38631" anchor="ctr" anchorCtr="0"/>
          <a:lstStyle>
            <a:lvl1pPr marL="0" indent="0">
              <a:buNone/>
              <a:defRPr sz="15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6 Título"/>
          <p:cNvSpPr>
            <a:spLocks noGrp="1"/>
          </p:cNvSpPr>
          <p:nvPr>
            <p:ph type="title"/>
          </p:nvPr>
        </p:nvSpPr>
        <p:spPr>
          <a:xfrm>
            <a:off x="4771292" y="573532"/>
            <a:ext cx="3921370" cy="4212781"/>
          </a:xfrm>
          <a:prstGeom prst="rect">
            <a:avLst/>
          </a:prstGeom>
        </p:spPr>
        <p:txBody>
          <a:bodyPr lIns="0" tIns="91253" rIns="77243" bIns="38621"/>
          <a:lstStyle>
            <a:lvl1pPr algn="l">
              <a:defRPr sz="3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7038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51FCF-51D0-4DE4-8A34-00C20FA73493}" type="datetimeFigureOut">
              <a:rPr lang="en-US"/>
              <a:pPr>
                <a:defRPr/>
              </a:pPr>
              <a:t>6/22/2017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D42DC-9224-4400-BB1D-CA5EBC3C16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9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38" indent="0">
              <a:buNone/>
              <a:defRPr sz="1100"/>
            </a:lvl2pPr>
            <a:lvl3pPr marL="816275" indent="0">
              <a:buNone/>
              <a:defRPr sz="900"/>
            </a:lvl3pPr>
            <a:lvl4pPr marL="1224412" indent="0">
              <a:buNone/>
              <a:defRPr sz="800"/>
            </a:lvl4pPr>
            <a:lvl5pPr marL="1632550" indent="0">
              <a:buNone/>
              <a:defRPr sz="800"/>
            </a:lvl5pPr>
            <a:lvl6pPr marL="2040688" indent="0">
              <a:buNone/>
              <a:defRPr sz="800"/>
            </a:lvl6pPr>
            <a:lvl7pPr marL="2448825" indent="0">
              <a:buNone/>
              <a:defRPr sz="800"/>
            </a:lvl7pPr>
            <a:lvl8pPr marL="2856963" indent="0">
              <a:buNone/>
              <a:defRPr sz="800"/>
            </a:lvl8pPr>
            <a:lvl9pPr marL="32651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3771-9AD0-49E4-B563-6777CCE52169}" type="datetimeFigureOut">
              <a:rPr lang="en-US"/>
              <a:pPr>
                <a:defRPr/>
              </a:pPr>
              <a:t>6/22/2017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C6A75-5FAB-4489-9296-E58C23C3D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150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38" indent="0">
              <a:buNone/>
              <a:defRPr sz="2500"/>
            </a:lvl2pPr>
            <a:lvl3pPr marL="816275" indent="0">
              <a:buNone/>
              <a:defRPr sz="2100"/>
            </a:lvl3pPr>
            <a:lvl4pPr marL="1224412" indent="0">
              <a:buNone/>
              <a:defRPr sz="1800"/>
            </a:lvl4pPr>
            <a:lvl5pPr marL="1632550" indent="0">
              <a:buNone/>
              <a:defRPr sz="1800"/>
            </a:lvl5pPr>
            <a:lvl6pPr marL="2040688" indent="0">
              <a:buNone/>
              <a:defRPr sz="1800"/>
            </a:lvl6pPr>
            <a:lvl7pPr marL="2448825" indent="0">
              <a:buNone/>
              <a:defRPr sz="1800"/>
            </a:lvl7pPr>
            <a:lvl8pPr marL="2856963" indent="0">
              <a:buNone/>
              <a:defRPr sz="1800"/>
            </a:lvl8pPr>
            <a:lvl9pPr marL="326510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38" indent="0">
              <a:buNone/>
              <a:defRPr sz="1100"/>
            </a:lvl2pPr>
            <a:lvl3pPr marL="816275" indent="0">
              <a:buNone/>
              <a:defRPr sz="900"/>
            </a:lvl3pPr>
            <a:lvl4pPr marL="1224412" indent="0">
              <a:buNone/>
              <a:defRPr sz="800"/>
            </a:lvl4pPr>
            <a:lvl5pPr marL="1632550" indent="0">
              <a:buNone/>
              <a:defRPr sz="800"/>
            </a:lvl5pPr>
            <a:lvl6pPr marL="2040688" indent="0">
              <a:buNone/>
              <a:defRPr sz="800"/>
            </a:lvl6pPr>
            <a:lvl7pPr marL="2448825" indent="0">
              <a:buNone/>
              <a:defRPr sz="800"/>
            </a:lvl7pPr>
            <a:lvl8pPr marL="2856963" indent="0">
              <a:buNone/>
              <a:defRPr sz="800"/>
            </a:lvl8pPr>
            <a:lvl9pPr marL="32651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CA471-3011-4F9C-9C78-6D278F4B4B9A}" type="datetimeFigureOut">
              <a:rPr lang="en-US"/>
              <a:pPr>
                <a:defRPr/>
              </a:pPr>
              <a:t>6/22/2017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CA6A8-1770-43FF-92F0-A2A0817E4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883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0DA49-13E4-453F-A75A-CB8213D61D7A}" type="datetimeFigureOut">
              <a:rPr lang="en-US"/>
              <a:pPr>
                <a:defRPr/>
              </a:pPr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19FE1-8A1F-487A-8038-221DE9D776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510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4F63D-62EE-45C2-8A9E-B801017E532B}" type="datetimeFigureOut">
              <a:rPr lang="en-US"/>
              <a:pPr>
                <a:defRPr/>
              </a:pPr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E1150-B7F9-4D5C-B88B-F8B6651462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28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A BLOCK WITH A TAB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Rectángulo"/>
          <p:cNvSpPr/>
          <p:nvPr userDrawn="1"/>
        </p:nvSpPr>
        <p:spPr>
          <a:xfrm rot="5400000">
            <a:off x="4545012" y="-3575049"/>
            <a:ext cx="53975" cy="824230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2 Marcador de tabla"/>
          <p:cNvSpPr>
            <a:spLocks noGrp="1"/>
          </p:cNvSpPr>
          <p:nvPr>
            <p:ph type="tbl" sz="quarter" idx="16"/>
          </p:nvPr>
        </p:nvSpPr>
        <p:spPr>
          <a:xfrm>
            <a:off x="451342" y="629101"/>
            <a:ext cx="8241322" cy="1942649"/>
          </a:xfrm>
          <a:prstGeom prst="rect">
            <a:avLst/>
          </a:prstGeom>
        </p:spPr>
        <p:txBody>
          <a:bodyPr lIns="77261" tIns="38631" rIns="77261" bIns="38631"/>
          <a:lstStyle>
            <a:lvl1pPr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3" name="6 Título"/>
          <p:cNvSpPr>
            <a:spLocks noGrp="1"/>
          </p:cNvSpPr>
          <p:nvPr>
            <p:ph type="title"/>
          </p:nvPr>
        </p:nvSpPr>
        <p:spPr>
          <a:xfrm>
            <a:off x="451340" y="87476"/>
            <a:ext cx="8241324" cy="432048"/>
          </a:xfrm>
          <a:prstGeom prst="rect">
            <a:avLst/>
          </a:prstGeom>
        </p:spPr>
        <p:txBody>
          <a:bodyPr lIns="0" tIns="38621" rIns="77243" bIns="38621" anchor="ctr" anchorCtr="0"/>
          <a:lstStyle>
            <a:lvl1pPr algn="l">
              <a:lnSpc>
                <a:spcPts val="1690"/>
              </a:lnSpc>
              <a:defRPr sz="15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2 Marcador de tabla"/>
          <p:cNvSpPr>
            <a:spLocks noGrp="1"/>
          </p:cNvSpPr>
          <p:nvPr>
            <p:ph type="tbl" sz="quarter" idx="17"/>
          </p:nvPr>
        </p:nvSpPr>
        <p:spPr>
          <a:xfrm>
            <a:off x="457915" y="2686024"/>
            <a:ext cx="8241322" cy="1934040"/>
          </a:xfrm>
          <a:prstGeom prst="rect">
            <a:avLst/>
          </a:prstGeom>
        </p:spPr>
        <p:txBody>
          <a:bodyPr lIns="77261" tIns="38631" rIns="77261" bIns="38631"/>
          <a:lstStyle>
            <a:lvl1pPr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84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Rectángulo"/>
          <p:cNvSpPr/>
          <p:nvPr userDrawn="1"/>
        </p:nvSpPr>
        <p:spPr>
          <a:xfrm rot="5400000">
            <a:off x="4545012" y="-3575049"/>
            <a:ext cx="53975" cy="824230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51339" y="573531"/>
            <a:ext cx="8241323" cy="4212783"/>
          </a:xfrm>
          <a:prstGeom prst="rect">
            <a:avLst/>
          </a:prstGeom>
        </p:spPr>
        <p:txBody>
          <a:bodyPr lIns="77261" tIns="38631" rIns="77261" bIns="38631"/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/>
          </p:nvPr>
        </p:nvSpPr>
        <p:spPr>
          <a:xfrm>
            <a:off x="451340" y="87476"/>
            <a:ext cx="8241324" cy="432048"/>
          </a:xfrm>
          <a:prstGeom prst="rect">
            <a:avLst/>
          </a:prstGeom>
        </p:spPr>
        <p:txBody>
          <a:bodyPr lIns="0" tIns="38621" rIns="77243" bIns="38621" anchor="ctr" anchorCtr="0"/>
          <a:lstStyle>
            <a:lvl1pPr algn="l">
              <a:lnSpc>
                <a:spcPts val="1690"/>
              </a:lnSpc>
              <a:defRPr sz="15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5566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Rectángulo"/>
          <p:cNvSpPr/>
          <p:nvPr userDrawn="1"/>
        </p:nvSpPr>
        <p:spPr>
          <a:xfrm rot="5400000">
            <a:off x="4545012" y="-3575049"/>
            <a:ext cx="53975" cy="824230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51339" y="573531"/>
            <a:ext cx="8241323" cy="4212783"/>
          </a:xfrm>
          <a:prstGeom prst="rect">
            <a:avLst/>
          </a:prstGeom>
        </p:spPr>
        <p:txBody>
          <a:bodyPr lIns="77261" tIns="38631" rIns="77261" bIns="38631"/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/>
          </p:nvPr>
        </p:nvSpPr>
        <p:spPr>
          <a:xfrm>
            <a:off x="451340" y="87476"/>
            <a:ext cx="8241324" cy="432048"/>
          </a:xfrm>
          <a:prstGeom prst="rect">
            <a:avLst/>
          </a:prstGeom>
        </p:spPr>
        <p:txBody>
          <a:bodyPr lIns="0" tIns="38621" rIns="77243" bIns="38621" anchor="ctr" anchorCtr="0"/>
          <a:lstStyle>
            <a:lvl1pPr algn="l">
              <a:lnSpc>
                <a:spcPts val="1690"/>
              </a:lnSpc>
              <a:defRPr sz="15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5296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Rectángulo"/>
          <p:cNvSpPr/>
          <p:nvPr userDrawn="1"/>
        </p:nvSpPr>
        <p:spPr>
          <a:xfrm rot="5400000">
            <a:off x="4545012" y="-3575049"/>
            <a:ext cx="53975" cy="824230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51339" y="573531"/>
            <a:ext cx="8241323" cy="4212783"/>
          </a:xfrm>
          <a:prstGeom prst="rect">
            <a:avLst/>
          </a:prstGeom>
        </p:spPr>
        <p:txBody>
          <a:bodyPr lIns="77261" tIns="38631" rIns="77261" bIns="38631"/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/>
          </p:nvPr>
        </p:nvSpPr>
        <p:spPr>
          <a:xfrm>
            <a:off x="451340" y="87476"/>
            <a:ext cx="8241324" cy="432048"/>
          </a:xfrm>
          <a:prstGeom prst="rect">
            <a:avLst/>
          </a:prstGeom>
        </p:spPr>
        <p:txBody>
          <a:bodyPr lIns="0" tIns="38621" rIns="77243" bIns="38621" anchor="ctr" anchorCtr="0"/>
          <a:lstStyle>
            <a:lvl1pPr algn="l">
              <a:lnSpc>
                <a:spcPts val="1690"/>
              </a:lnSpc>
              <a:defRPr sz="15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2908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Rectángulo"/>
          <p:cNvSpPr/>
          <p:nvPr userDrawn="1"/>
        </p:nvSpPr>
        <p:spPr>
          <a:xfrm rot="5400000">
            <a:off x="4545012" y="-3575049"/>
            <a:ext cx="53975" cy="824230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51339" y="573531"/>
            <a:ext cx="8241323" cy="4212783"/>
          </a:xfrm>
          <a:prstGeom prst="rect">
            <a:avLst/>
          </a:prstGeom>
        </p:spPr>
        <p:txBody>
          <a:bodyPr lIns="77261" tIns="38631" rIns="77261" bIns="38631"/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/>
          </p:nvPr>
        </p:nvSpPr>
        <p:spPr>
          <a:xfrm>
            <a:off x="451340" y="87476"/>
            <a:ext cx="8241324" cy="432048"/>
          </a:xfrm>
          <a:prstGeom prst="rect">
            <a:avLst/>
          </a:prstGeom>
        </p:spPr>
        <p:txBody>
          <a:bodyPr lIns="0" tIns="38621" rIns="77243" bIns="38621" anchor="ctr" anchorCtr="0"/>
          <a:lstStyle>
            <a:lvl1pPr algn="l">
              <a:lnSpc>
                <a:spcPts val="1690"/>
              </a:lnSpc>
              <a:defRPr sz="15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072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Rectángulo"/>
          <p:cNvSpPr/>
          <p:nvPr userDrawn="1"/>
        </p:nvSpPr>
        <p:spPr>
          <a:xfrm rot="5400000">
            <a:off x="4545012" y="-3575049"/>
            <a:ext cx="53975" cy="824230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51339" y="573531"/>
            <a:ext cx="8241323" cy="4212783"/>
          </a:xfrm>
          <a:prstGeom prst="rect">
            <a:avLst/>
          </a:prstGeom>
        </p:spPr>
        <p:txBody>
          <a:bodyPr lIns="77261" tIns="38631" rIns="77261" bIns="38631"/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/>
          </p:nvPr>
        </p:nvSpPr>
        <p:spPr>
          <a:xfrm>
            <a:off x="451340" y="87476"/>
            <a:ext cx="8241324" cy="432048"/>
          </a:xfrm>
          <a:prstGeom prst="rect">
            <a:avLst/>
          </a:prstGeom>
        </p:spPr>
        <p:txBody>
          <a:bodyPr lIns="0" tIns="38621" rIns="77243" bIns="38621" anchor="ctr" anchorCtr="0"/>
          <a:lstStyle>
            <a:lvl1pPr algn="l">
              <a:lnSpc>
                <a:spcPts val="1690"/>
              </a:lnSpc>
              <a:defRPr sz="15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5561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Rectángulo"/>
          <p:cNvSpPr/>
          <p:nvPr userDrawn="1"/>
        </p:nvSpPr>
        <p:spPr>
          <a:xfrm rot="5400000">
            <a:off x="4545012" y="-3575049"/>
            <a:ext cx="53975" cy="824230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51339" y="573531"/>
            <a:ext cx="8241323" cy="4212783"/>
          </a:xfrm>
          <a:prstGeom prst="rect">
            <a:avLst/>
          </a:prstGeom>
        </p:spPr>
        <p:txBody>
          <a:bodyPr lIns="77261" tIns="38631" rIns="77261" bIns="38631"/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/>
          </p:nvPr>
        </p:nvSpPr>
        <p:spPr>
          <a:xfrm>
            <a:off x="451340" y="87476"/>
            <a:ext cx="8241324" cy="432048"/>
          </a:xfrm>
          <a:prstGeom prst="rect">
            <a:avLst/>
          </a:prstGeom>
        </p:spPr>
        <p:txBody>
          <a:bodyPr lIns="0" tIns="38621" rIns="77243" bIns="38621" anchor="ctr" anchorCtr="0"/>
          <a:lstStyle>
            <a:lvl1pPr algn="l">
              <a:lnSpc>
                <a:spcPts val="1690"/>
              </a:lnSpc>
              <a:defRPr sz="15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0688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uinet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iberdrola.es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9 Imagen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4824413"/>
            <a:ext cx="36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Marcador de pie de página 4"/>
          <p:cNvSpPr txBox="1">
            <a:spLocks/>
          </p:cNvSpPr>
          <p:nvPr/>
        </p:nvSpPr>
        <p:spPr bwMode="auto">
          <a:xfrm>
            <a:off x="3870325" y="4905375"/>
            <a:ext cx="48228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5763" eaLnBrk="0" hangingPunct="0">
              <a:defRPr sz="2400">
                <a:solidFill>
                  <a:srgbClr val="447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5763" eaLnBrk="0" hangingPunct="0">
              <a:defRPr sz="2400">
                <a:solidFill>
                  <a:srgbClr val="447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5763" eaLnBrk="0" hangingPunct="0">
              <a:defRPr sz="2400">
                <a:solidFill>
                  <a:srgbClr val="447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5763" eaLnBrk="0" hangingPunct="0">
              <a:defRPr sz="2400">
                <a:solidFill>
                  <a:srgbClr val="447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5763" eaLnBrk="0" hangingPunct="0">
              <a:defRPr sz="2400">
                <a:solidFill>
                  <a:srgbClr val="447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47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47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47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47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700" dirty="0" smtClean="0">
                <a:solidFill>
                  <a:srgbClr val="5C881A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         </a:t>
            </a:r>
            <a:r>
              <a:rPr lang="en-US" altLang="en-US" sz="700" dirty="0">
                <a:solidFill>
                  <a:srgbClr val="5C881A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v6.0 WAP       </a:t>
            </a:r>
            <a:fld id="{62AAC312-0D39-43D8-895E-4322F6D4B129}" type="slidenum">
              <a:rPr lang="en-US" altLang="es-ES" sz="800" b="1">
                <a:solidFill>
                  <a:srgbClr val="5C881A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pPr algn="r" eaLnBrk="1" hangingPunct="1"/>
              <a:t>‹#›</a:t>
            </a:fld>
            <a:endParaRPr lang="en-US" altLang="es-ES" sz="800" b="1" dirty="0">
              <a:solidFill>
                <a:srgbClr val="5C881A"/>
              </a:solidFill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450850" y="4786313"/>
            <a:ext cx="8242300" cy="0"/>
          </a:xfrm>
          <a:prstGeom prst="line">
            <a:avLst/>
          </a:prstGeom>
          <a:ln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970213" y="490061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16008" eaLnBrk="1" hangingPunct="1">
              <a:defRPr/>
            </a:pPr>
            <a:r>
              <a:rPr lang="es-ES" sz="800" b="1" u="none" dirty="0">
                <a:solidFill>
                  <a:srgbClr val="5C881A"/>
                </a:solidFill>
                <a:latin typeface="Arial" panose="020B0604020202020204" pitchFamily="34" charset="0"/>
                <a:hlinkClick r:id="rId17"/>
              </a:rPr>
              <a:t>www.uinet.com</a:t>
            </a:r>
            <a:endParaRPr lang="es-ES" sz="800" b="1" u="none" dirty="0">
              <a:solidFill>
                <a:srgbClr val="5C881A"/>
              </a:solidFill>
              <a:latin typeface="Arial" panose="020B0604020202020204" pitchFamily="34" charset="0"/>
            </a:endParaRPr>
          </a:p>
          <a:p>
            <a:pPr defTabSz="816008" eaLnBrk="1" hangingPunct="1">
              <a:defRPr/>
            </a:pPr>
            <a:endParaRPr lang="es-ES" sz="800" b="1" u="none" dirty="0">
              <a:solidFill>
                <a:srgbClr val="5C881A"/>
              </a:solidFill>
              <a:latin typeface="Arial" panose="020B0604020202020204" pitchFamily="34" charset="0"/>
            </a:endParaRPr>
          </a:p>
          <a:p>
            <a:pPr defTabSz="816008" eaLnBrk="1" hangingPunct="1">
              <a:defRPr/>
            </a:pPr>
            <a:endParaRPr lang="es-ES" sz="800" b="1" u="none" dirty="0">
              <a:solidFill>
                <a:srgbClr val="5C881A"/>
              </a:solidFill>
              <a:latin typeface="Arial" panose="020B0604020202020204" pitchFamily="34" charset="0"/>
            </a:endParaRPr>
          </a:p>
        </p:txBody>
      </p:sp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843463"/>
            <a:ext cx="5302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  <p:sldLayoutId id="2147484618" r:id="rId12"/>
    <p:sldLayoutId id="2147484619" r:id="rId13"/>
  </p:sldLayoutIdLst>
  <p:hf hdr="0" ftr="0" dt="0"/>
  <p:txStyles>
    <p:titleStyle>
      <a:lvl1pPr algn="ctr" defTabSz="384175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386217" algn="ctr" defTabSz="386217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772433" algn="ctr" defTabSz="386217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158650" algn="ctr" defTabSz="386217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544866" algn="ctr" defTabSz="386217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88925" indent="-288925" algn="l" defTabSz="384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25475" indent="-239713" algn="l" defTabSz="384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63613" indent="-192088" algn="l" defTabSz="384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349375" indent="-192088" algn="l" defTabSz="384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736725" indent="-192088" algn="l" defTabSz="384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124191" indent="-193109" algn="l" defTabSz="386217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0407" indent="-193109" algn="l" defTabSz="386217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6624" indent="-193109" algn="l" defTabSz="386217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840" indent="-193109" algn="l" defTabSz="386217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386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6217" algn="l" defTabSz="386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2433" algn="l" defTabSz="386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8650" algn="l" defTabSz="386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866" algn="l" defTabSz="386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1082" algn="l" defTabSz="386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7298" algn="l" defTabSz="386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3516" algn="l" defTabSz="386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9732" algn="l" defTabSz="386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7" tIns="40814" rIns="81627" bIns="408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7" tIns="40814" rIns="81627" bIns="408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27" tIns="40814" rIns="81627" bIns="40814" rtlCol="0" anchor="ctr"/>
          <a:lstStyle>
            <a:lvl1pPr algn="l">
              <a:defRPr sz="11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A6300E-5401-49FB-822B-7A6CAE419B9C}" type="datetimeFigureOut">
              <a:rPr lang="en-US"/>
              <a:pPr>
                <a:defRPr/>
              </a:pPr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27" tIns="40814" rIns="81627" bIns="40814" rtlCol="0" anchor="ctr"/>
          <a:lstStyle>
            <a:lvl1pPr algn="ctr">
              <a:defRPr sz="11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627" tIns="40814" rIns="81627" bIns="40814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</a:defRPr>
            </a:lvl1pPr>
          </a:lstStyle>
          <a:p>
            <a:fld id="{E7EFB1EF-8A93-49C8-8C9D-3004537DE8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  <p:sldLayoutId id="21474846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8138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6275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4412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2550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175" indent="-203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163" indent="-203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35150" indent="-203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44756" indent="-204069" algn="l" defTabSz="8162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94" indent="-204069" algn="l" defTabSz="8162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032" indent="-204069" algn="l" defTabSz="8162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69" indent="-204069" algn="l" defTabSz="8162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38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75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12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50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88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25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63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00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English Station\Pictures\ES Ae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7638"/>
            <a:ext cx="6324600" cy="34077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50800" dir="5400000" algn="ctr" rotWithShape="0">
              <a:srgbClr val="000000"/>
            </a:outerShdw>
          </a:effectLst>
          <a:extLst/>
        </p:spPr>
      </p:pic>
      <p:sp>
        <p:nvSpPr>
          <p:cNvPr id="17411" name="2 Título"/>
          <p:cNvSpPr>
            <a:spLocks noGrp="1"/>
          </p:cNvSpPr>
          <p:nvPr>
            <p:ph type="title"/>
          </p:nvPr>
        </p:nvSpPr>
        <p:spPr bwMode="auto">
          <a:xfrm>
            <a:off x="2209800" y="57150"/>
            <a:ext cx="4343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dirty="0" smtClean="0">
                <a:cs typeface="Times New Roman" pitchFamily="18" charset="0"/>
              </a:rPr>
              <a:t>English Station</a:t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Remediation Update</a:t>
            </a:r>
            <a:r>
              <a:rPr lang="en-US" sz="3200" dirty="0">
                <a:cs typeface="Times New Roman" pitchFamily="18" charset="0"/>
              </a:rPr>
              <a:t/>
            </a:r>
            <a:br>
              <a:rPr lang="en-US" sz="3200" dirty="0">
                <a:cs typeface="Times New Roman" pitchFamily="18" charset="0"/>
              </a:rPr>
            </a:br>
            <a:r>
              <a:rPr lang="en-US" sz="3200" dirty="0">
                <a:cs typeface="Times New Roman" pitchFamily="18" charset="0"/>
              </a:rPr>
              <a:t/>
            </a:r>
            <a:br>
              <a:rPr lang="en-US" sz="3200" dirty="0">
                <a:cs typeface="Times New Roman" pitchFamily="18" charset="0"/>
              </a:rPr>
            </a:br>
            <a:endParaRPr lang="en-US" altLang="en-US" sz="3200" dirty="0"/>
          </a:p>
        </p:txBody>
      </p:sp>
      <p:sp>
        <p:nvSpPr>
          <p:cNvPr id="17412" name="3 Marcador de texto"/>
          <p:cNvSpPr>
            <a:spLocks noGrp="1"/>
          </p:cNvSpPr>
          <p:nvPr>
            <p:ph type="body" sz="quarter" idx="12"/>
          </p:nvPr>
        </p:nvSpPr>
        <p:spPr bwMode="auto">
          <a:xfrm>
            <a:off x="5562600" y="917575"/>
            <a:ext cx="3124200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8925" indent="-288925" algn="r" eaLnBrk="1" hangingPunct="1"/>
            <a:r>
              <a:rPr lang="en-US" altLang="en-US" dirty="0" smtClean="0">
                <a:ea typeface="MS PGothic" panose="020B0600070205080204" pitchFamily="34" charset="-128"/>
              </a:rPr>
              <a:t>June 22, 2017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4770438" y="87313"/>
            <a:ext cx="3922712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en-US" dirty="0" smtClean="0"/>
              <a:t>Project Schedule</a:t>
            </a: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666750"/>
            <a:ext cx="84582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288925" indent="-288925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625475" indent="-239713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963613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49375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736725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124191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0407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6624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840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Current Approved Work Schedule:</a:t>
            </a:r>
          </a:p>
          <a:p>
            <a:pPr marL="0" indent="0">
              <a:buNone/>
            </a:pPr>
            <a:endParaRPr lang="en-US" sz="800" u="sng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05" y="1086150"/>
            <a:ext cx="7168695" cy="33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825"/>
            <a:ext cx="7886700" cy="4179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300" b="1" u="sng" dirty="0"/>
              <a:t>Building Abatement Environmental </a:t>
            </a:r>
            <a:r>
              <a:rPr lang="en-US" sz="2300" b="1" u="sng" dirty="0" smtClean="0"/>
              <a:t>Safety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41447"/>
            <a:ext cx="5543550" cy="3850105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Sealed poly containments established to completely enclose work area</a:t>
            </a:r>
          </a:p>
          <a:p>
            <a:r>
              <a:rPr lang="en-US" sz="14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HEPA filtered negative air to be used in containments to prevent airborne releases</a:t>
            </a:r>
          </a:p>
          <a:p>
            <a:r>
              <a:rPr lang="en-US" sz="14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Negative air pressure monitored continuously</a:t>
            </a:r>
          </a:p>
          <a:p>
            <a:r>
              <a:rPr lang="en-US" sz="14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Air sampled periodically outside containments to </a:t>
            </a:r>
            <a:r>
              <a:rPr lang="en-US" sz="12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ensure</a:t>
            </a:r>
            <a:r>
              <a:rPr lang="en-US" sz="14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 no release of asbestos</a:t>
            </a:r>
          </a:p>
          <a:p>
            <a:r>
              <a:rPr lang="en-US" sz="14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All wastes placed in sealed double bags/boxes before leaving containment and placed in secure trailers</a:t>
            </a:r>
          </a:p>
          <a:p>
            <a:r>
              <a:rPr lang="en-US" sz="14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All materials and personnel leaving containment decontaminated</a:t>
            </a:r>
          </a:p>
          <a:p>
            <a:r>
              <a:rPr lang="en-US" sz="14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Wash water will be collected and contained at lower elevations inside containment areas</a:t>
            </a:r>
          </a:p>
          <a:p>
            <a:r>
              <a:rPr lang="en-US" sz="14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Licensed asbestos monitors will provide ongoing evaluation of work areas as well as means and methods to insure against a contamination release.</a:t>
            </a: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64" y="412796"/>
            <a:ext cx="3357907" cy="2082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2205386"/>
            <a:ext cx="2087479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</a:rPr>
              <a:t>Typical Containment</a:t>
            </a:r>
            <a:endParaRPr lang="en-US" sz="1600" u="sng" dirty="0">
              <a:solidFill>
                <a:schemeClr val="bg1"/>
              </a:solidFill>
            </a:endParaRPr>
          </a:p>
        </p:txBody>
      </p:sp>
      <p:pic>
        <p:nvPicPr>
          <p:cNvPr id="8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18" y="2502316"/>
            <a:ext cx="3181997" cy="264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6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7886700" cy="4179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300" b="1" u="sng" dirty="0"/>
              <a:t>Site Remediation </a:t>
            </a:r>
            <a:r>
              <a:rPr lang="en-US" sz="2300" b="1" u="sng" dirty="0" smtClean="0"/>
              <a:t>Environmental Safety </a:t>
            </a:r>
            <a:r>
              <a:rPr lang="en-US" sz="2300" b="1" u="sng" dirty="0"/>
              <a:t>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50372"/>
            <a:ext cx="5162550" cy="3850105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Enclose site perimeter with silt fence and staked hay bales</a:t>
            </a:r>
          </a:p>
          <a:p>
            <a:r>
              <a:rPr lang="en-US" sz="14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Construct decontamination area for all vehicles leaving site</a:t>
            </a:r>
          </a:p>
          <a:p>
            <a:r>
              <a:rPr lang="en-US" sz="14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Containerize all </a:t>
            </a:r>
            <a:r>
              <a:rPr lang="en-US" sz="14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decontamination </a:t>
            </a:r>
            <a:r>
              <a:rPr lang="en-US" sz="14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wash water &amp; liquids</a:t>
            </a:r>
          </a:p>
          <a:p>
            <a:r>
              <a:rPr lang="en-US" sz="14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Liberal site-wide use of water sprays/mist for dust control</a:t>
            </a:r>
          </a:p>
          <a:p>
            <a:r>
              <a:rPr lang="en-US" sz="14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All wastes placed in covered/sealed roll-off containers inside a lined and security fenced area.</a:t>
            </a:r>
          </a:p>
          <a:p>
            <a:r>
              <a:rPr lang="en-US" sz="14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All materials and personnel leave site decontaminated</a:t>
            </a:r>
          </a:p>
          <a:p>
            <a:r>
              <a:rPr lang="en-US" sz="14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Ambient air monitoring to ensure controls are effective</a:t>
            </a:r>
          </a:p>
          <a:p>
            <a:r>
              <a:rPr lang="en-US" sz="14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Trained remedial inspectors will provide ongoing evaluation of work areas as well as means and methods to insure against a contamination release.</a:t>
            </a:r>
          </a:p>
          <a:p>
            <a:endParaRPr lang="en-US" sz="1400" dirty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1" b="17522"/>
          <a:stretch/>
        </p:blipFill>
        <p:spPr>
          <a:xfrm flipH="1">
            <a:off x="5376730" y="392236"/>
            <a:ext cx="3352800" cy="2121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16" y="2555372"/>
            <a:ext cx="3407284" cy="22044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4696" y="4440890"/>
            <a:ext cx="245444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bg1"/>
                </a:solidFill>
              </a:rPr>
              <a:t>PCB Remediation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8788" y="2229769"/>
            <a:ext cx="242114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bg1"/>
                </a:solidFill>
              </a:rPr>
              <a:t>Typical Waste Storage Area</a:t>
            </a:r>
            <a:endParaRPr lang="en-US" sz="1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40" y="87476"/>
            <a:ext cx="8235460" cy="432048"/>
          </a:xfrm>
        </p:spPr>
        <p:txBody>
          <a:bodyPr/>
          <a:lstStyle/>
          <a:p>
            <a:pPr algn="r"/>
            <a:r>
              <a:rPr lang="en-US" dirty="0" smtClean="0"/>
              <a:t>Keeping you informed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742950"/>
            <a:ext cx="8458200" cy="3810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8925" indent="-288925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625475" indent="-239713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963613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49375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736725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124191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0407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6624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840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The Company will be keeping abutters informed about the status of the project through our Public Outreach Department.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Project Notification Letters will be sent to abutters via USPS as appropriate</a:t>
            </a:r>
          </a:p>
          <a:p>
            <a:r>
              <a:rPr lang="en-US" sz="24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Many of you here today received the first notification letter advising of this meeting</a:t>
            </a:r>
          </a:p>
          <a:p>
            <a:r>
              <a:rPr lang="en-US" sz="24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An informational web page will </a:t>
            </a:r>
            <a:r>
              <a:rPr lang="en-US" sz="240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be available at UINET.COM</a:t>
            </a:r>
            <a:endParaRPr lang="en-US" sz="24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For additional inquiries, please call UI’s Public Outreach Office </a:t>
            </a:r>
          </a:p>
          <a:p>
            <a:pPr algn="ctr"/>
            <a:endParaRPr lang="en-US" sz="24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pPr marL="385762" lvl="1" indent="0" algn="ctr">
              <a:buNone/>
            </a:pPr>
            <a:r>
              <a:rPr lang="en-US" sz="33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(888)-848-3697</a:t>
            </a:r>
          </a:p>
          <a:p>
            <a:pPr marL="771525" lvl="2" indent="0">
              <a:buNone/>
            </a:pPr>
            <a:endParaRPr lang="en-US" sz="17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68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r" eaLnBrk="1" hangingPunct="1">
              <a:lnSpc>
                <a:spcPts val="1688"/>
              </a:lnSpc>
            </a:pPr>
            <a:r>
              <a:rPr lang="en-US" altLang="en-US" dirty="0"/>
              <a:t>										</a:t>
            </a:r>
            <a:r>
              <a:rPr lang="en-US" altLang="en-US"/>
              <a:t>      </a:t>
            </a:r>
            <a:r>
              <a:rPr lang="en-US" altLang="en-US" smtClean="0"/>
              <a:t> </a:t>
            </a:r>
            <a:r>
              <a:rPr lang="en-US" altLang="en-US" dirty="0" smtClean="0"/>
              <a:t>Questions</a:t>
            </a:r>
            <a:endParaRPr lang="en-US" altLang="en-US" dirty="0"/>
          </a:p>
        </p:txBody>
      </p:sp>
      <p:pic>
        <p:nvPicPr>
          <p:cNvPr id="2050" name="Picture 2" descr="C:\Tom\logo-highres_question-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42950"/>
            <a:ext cx="3397250" cy="389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0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r" eaLnBrk="1" hangingPunct="1">
              <a:lnSpc>
                <a:spcPts val="1688"/>
              </a:lnSpc>
            </a:pPr>
            <a:r>
              <a:rPr lang="en-US" altLang="en-US" dirty="0"/>
              <a:t>										      </a:t>
            </a:r>
            <a:r>
              <a:rPr lang="en-US" altLang="en-US" dirty="0" smtClean="0"/>
              <a:t>Introduction</a:t>
            </a:r>
            <a:endParaRPr lang="en-US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19991"/>
            <a:ext cx="4038600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G:\English Station\Presentations\IMG_20170227_112703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375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6" y="619991"/>
            <a:ext cx="4530504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895350"/>
            <a:ext cx="108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1950’s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1733550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2017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222218" y="57150"/>
            <a:ext cx="3921782" cy="432047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666750"/>
            <a:ext cx="84582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88925" indent="-288925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625475" indent="-239713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963613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49375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736725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124191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0407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6624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840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Background and History</a:t>
            </a: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Project Activities</a:t>
            </a:r>
          </a:p>
          <a:p>
            <a:pPr lvl="1"/>
            <a:r>
              <a:rPr lang="en-US" sz="17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Investigation</a:t>
            </a:r>
          </a:p>
          <a:p>
            <a:pPr lvl="1"/>
            <a:r>
              <a:rPr lang="en-US" sz="17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Remediation</a:t>
            </a: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Schedule</a:t>
            </a: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Remediation Requirements</a:t>
            </a: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Site Safety Precautions</a:t>
            </a:r>
          </a:p>
          <a:p>
            <a:pPr lvl="1"/>
            <a:r>
              <a:rPr lang="en-US" sz="17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Building Abatement</a:t>
            </a:r>
          </a:p>
          <a:p>
            <a:pPr lvl="1"/>
            <a:r>
              <a:rPr lang="en-US" sz="17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Site Remediation</a:t>
            </a: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Keeping You Informed</a:t>
            </a:r>
          </a:p>
          <a:p>
            <a:pPr marL="385762" lvl="1" indent="0">
              <a:buNone/>
            </a:pPr>
            <a:endParaRPr lang="en-US" sz="17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4770438" y="87313"/>
            <a:ext cx="3922712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en-US" dirty="0"/>
              <a:t>					  </a:t>
            </a:r>
            <a:r>
              <a:rPr lang="en-US" altLang="en-US" dirty="0" smtClean="0"/>
              <a:t>Background</a:t>
            </a:r>
            <a:endParaRPr lang="en-US" altLang="en-US" dirty="0"/>
          </a:p>
        </p:txBody>
      </p:sp>
      <p:pic>
        <p:nvPicPr>
          <p:cNvPr id="4" name="Picture 2" descr="G:\English Station\Pictures\ES Ae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0550"/>
            <a:ext cx="7543800" cy="40646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50800" dir="5400000" algn="ctr" rotWithShape="0">
              <a:srgbClr val="000000"/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143000" y="2914650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English Station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(Parcel B)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24000" y="2800350"/>
            <a:ext cx="567336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62400" y="1361032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Station B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(Parcel A)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05400" y="1714975"/>
            <a:ext cx="838200" cy="1709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5400000">
            <a:off x="5417196" y="3673410"/>
            <a:ext cx="127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Grand Ave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79661" y="2392027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North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305800" y="234315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0550"/>
            <a:ext cx="7517523" cy="410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1443074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Station 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504950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English Station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943350"/>
            <a:ext cx="1633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Grand Ave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4770438" y="87313"/>
            <a:ext cx="3922712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en-US" dirty="0"/>
              <a:t>					  </a:t>
            </a:r>
            <a:r>
              <a:rPr lang="en-US" altLang="en-US" dirty="0" smtClean="0"/>
              <a:t>Background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34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4770438" y="87313"/>
            <a:ext cx="3922712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/>
              <a:t>	</a:t>
            </a:r>
            <a:r>
              <a:rPr lang="en-US" altLang="en-US" dirty="0" smtClean="0"/>
              <a:t> </a:t>
            </a:r>
            <a:r>
              <a:rPr lang="en-US" altLang="en-US" sz="1600" dirty="0" smtClean="0"/>
              <a:t>Background and History of the Site</a:t>
            </a:r>
            <a:endParaRPr lang="en-US" altLang="en-US" sz="1600" dirty="0"/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 bwMode="auto">
          <a:xfrm>
            <a:off x="228600" y="573088"/>
            <a:ext cx="8763000" cy="421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98425" eaLnBrk="1" hangingPunct="1">
              <a:spcBef>
                <a:spcPts val="538"/>
              </a:spcBef>
            </a:pPr>
            <a:r>
              <a:rPr lang="en-US" sz="1800" dirty="0" smtClean="0"/>
              <a:t>Background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600" b="0" dirty="0" smtClean="0"/>
              <a:t>The </a:t>
            </a:r>
            <a:r>
              <a:rPr lang="en-US" sz="1600" b="0" dirty="0"/>
              <a:t>English Station Site is approximately 8.9 </a:t>
            </a:r>
            <a:r>
              <a:rPr lang="en-US" sz="1600" b="0" dirty="0" smtClean="0"/>
              <a:t>acres </a:t>
            </a:r>
            <a:br>
              <a:rPr lang="en-US" sz="1600" b="0" dirty="0" smtClean="0"/>
            </a:br>
            <a:r>
              <a:rPr lang="en-US" sz="1600" b="0" dirty="0" smtClean="0"/>
              <a:t>The </a:t>
            </a:r>
            <a:r>
              <a:rPr lang="en-US" sz="1600" b="0" dirty="0"/>
              <a:t>English Station </a:t>
            </a:r>
            <a:r>
              <a:rPr lang="en-US" sz="1600" b="0" dirty="0" smtClean="0"/>
              <a:t>building </a:t>
            </a:r>
            <a:r>
              <a:rPr lang="en-US" sz="1600" b="0" dirty="0"/>
              <a:t>has a footprint of approximately 100,000 square </a:t>
            </a:r>
            <a:r>
              <a:rPr lang="en-US" sz="1600" b="0" dirty="0" smtClean="0"/>
              <a:t>feet </a:t>
            </a:r>
            <a:br>
              <a:rPr lang="en-US" sz="1600" b="0" dirty="0" smtClean="0"/>
            </a:br>
            <a:r>
              <a:rPr lang="en-US" sz="1600" b="0" dirty="0" smtClean="0"/>
              <a:t>The </a:t>
            </a:r>
            <a:r>
              <a:rPr lang="en-US" sz="1600" b="0" dirty="0"/>
              <a:t>Station B building has a footprint of approximately 25,000 square </a:t>
            </a:r>
            <a:r>
              <a:rPr lang="en-US" sz="1600" b="0" dirty="0" smtClean="0"/>
              <a:t>feet </a:t>
            </a:r>
            <a:r>
              <a:rPr lang="en-US" altLang="en-US" sz="1600" b="0" dirty="0" smtClean="0"/>
              <a:t/>
            </a:r>
            <a:br>
              <a:rPr lang="en-US" altLang="en-US" sz="1600" b="0" dirty="0" smtClean="0"/>
            </a:br>
            <a:r>
              <a:rPr lang="en-US" altLang="en-US" sz="1400" b="0" dirty="0"/>
              <a:t/>
            </a:r>
            <a:br>
              <a:rPr lang="en-US" altLang="en-US" sz="1400" b="0" dirty="0"/>
            </a:br>
            <a:r>
              <a:rPr lang="en-US" altLang="en-US" sz="1600" dirty="0" smtClean="0"/>
              <a:t>History</a:t>
            </a:r>
            <a:br>
              <a:rPr lang="en-US" altLang="en-US" sz="1600" dirty="0" smtClean="0"/>
            </a:br>
            <a:r>
              <a:rPr lang="en-US" altLang="en-US" sz="1600" b="0" dirty="0" smtClean="0"/>
              <a:t>1890 – Station B provides electricity to Greater New Haven</a:t>
            </a:r>
            <a:br>
              <a:rPr lang="en-US" altLang="en-US" sz="1600" b="0" dirty="0" smtClean="0"/>
            </a:br>
            <a:r>
              <a:rPr lang="en-US" altLang="en-US" sz="1600" b="0" dirty="0" smtClean="0"/>
              <a:t>1929 – English Station begins operation as a coal-fired electric generating station</a:t>
            </a:r>
            <a:br>
              <a:rPr lang="en-US" altLang="en-US" sz="1600" b="0" dirty="0" smtClean="0"/>
            </a:br>
            <a:r>
              <a:rPr lang="en-US" altLang="en-US" sz="1600" b="0" dirty="0" smtClean="0"/>
              <a:t>1958 – English Station is converted to oil-fired generation</a:t>
            </a:r>
            <a:br>
              <a:rPr lang="en-US" altLang="en-US" sz="1600" b="0" dirty="0" smtClean="0"/>
            </a:br>
            <a:r>
              <a:rPr lang="en-US" altLang="en-US" sz="1600" b="0" dirty="0" smtClean="0"/>
              <a:t>1992 – English Station ceases operation</a:t>
            </a:r>
            <a:br>
              <a:rPr lang="en-US" altLang="en-US" sz="1600" b="0" dirty="0" smtClean="0"/>
            </a:br>
            <a:r>
              <a:rPr lang="en-US" altLang="en-US" sz="1600" b="0" dirty="0" smtClean="0"/>
              <a:t>2000 – UI sells English Station to an unaffiliated party</a:t>
            </a:r>
            <a:br>
              <a:rPr lang="en-US" altLang="en-US" sz="1600" b="0" dirty="0" smtClean="0"/>
            </a:br>
            <a:r>
              <a:rPr lang="en-US" altLang="en-US" sz="1600" b="0" dirty="0" smtClean="0"/>
              <a:t>2006 – Property subdivided, by then – current owner,  5.3 acre English Station Parcel sold to 		ASNAT Realty, 3.6 acre Station B parcel sold to Evergreen Realty </a:t>
            </a:r>
            <a:br>
              <a:rPr lang="en-US" altLang="en-US" sz="1600" b="0" dirty="0" smtClean="0"/>
            </a:br>
            <a:r>
              <a:rPr lang="en-US" altLang="en-US" sz="1600" b="0" dirty="0" smtClean="0"/>
              <a:t>2015 – UI agrees to investigate and remediate the site</a:t>
            </a:r>
            <a:br>
              <a:rPr lang="en-US" altLang="en-US" sz="1600" b="0" dirty="0" smtClean="0"/>
            </a:br>
            <a:r>
              <a:rPr lang="en-US" altLang="en-US" sz="1600" b="0" dirty="0" smtClean="0"/>
              <a:t/>
            </a:r>
            <a:br>
              <a:rPr lang="en-US" altLang="en-US" sz="1600" b="0" dirty="0" smtClean="0"/>
            </a:br>
            <a:r>
              <a:rPr lang="en-US" altLang="en-US" sz="1600" b="0" dirty="0" smtClean="0"/>
              <a:t/>
            </a:r>
            <a:br>
              <a:rPr lang="en-US" altLang="en-US" sz="1600" b="0" dirty="0" smtClean="0"/>
            </a:br>
            <a:endParaRPr lang="en-US" alt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3525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4770438" y="87313"/>
            <a:ext cx="3922712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en-US" dirty="0" smtClean="0"/>
              <a:t>Project Activities</a:t>
            </a: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666750"/>
            <a:ext cx="84582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88925" indent="-288925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625475" indent="-239713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963613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49375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736725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124191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0407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6624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840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Investigation Work</a:t>
            </a: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Building temporary roads to ensure that cross contamination of areas does not occur</a:t>
            </a: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Collecting soil borings (by hand and machine)</a:t>
            </a: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Collecting water samples</a:t>
            </a: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Installing monitoring wells</a:t>
            </a: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Performing investigations in English Station and Station B to identify the type, quantity and location of all asbestos, non-hazardous and hazardous waste</a:t>
            </a:r>
          </a:p>
          <a:p>
            <a:endParaRPr lang="en-US" sz="20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4770438" y="87313"/>
            <a:ext cx="3922712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en-US" dirty="0" smtClean="0"/>
              <a:t>Project Activities</a:t>
            </a: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666750"/>
            <a:ext cx="84582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88925" indent="-288925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625475" indent="-239713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963613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49375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736725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124191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0407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6624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840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Remediation Work</a:t>
            </a:r>
          </a:p>
          <a:p>
            <a:r>
              <a:rPr lang="en-US" sz="20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Removal and disposal of contaminated debris</a:t>
            </a: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Excavation, loading and transport of contaminated soil (to be replaced with suitable fill material)</a:t>
            </a: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Ground water treatment and disposal</a:t>
            </a: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Concrete slab remediation</a:t>
            </a: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Removal and transport of hazardous building materials</a:t>
            </a: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Abatement and disposal of asbestos and asbestos containing material</a:t>
            </a: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Disposal of water used in remediation and/or abatement efforts</a:t>
            </a:r>
          </a:p>
        </p:txBody>
      </p:sp>
    </p:spTree>
    <p:extLst>
      <p:ext uri="{BB962C8B-B14F-4D97-AF65-F5344CB8AC3E}">
        <p14:creationId xmlns:p14="http://schemas.microsoft.com/office/powerpoint/2010/main" val="38270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4770438" y="87313"/>
            <a:ext cx="3922712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en-US" dirty="0" smtClean="0"/>
              <a:t>Remediation Requirements</a:t>
            </a: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742950"/>
            <a:ext cx="8458200" cy="2209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8925" indent="-288925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625475" indent="-239713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963613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49375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736725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124191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0407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6624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840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Remediation Requirements are described in Partial Consent Order (PCO) AOWSPCB 13-001 issued by CT-DEEP, and consented to by UI.</a:t>
            </a:r>
          </a:p>
          <a:p>
            <a:pPr lvl="1"/>
            <a:r>
              <a:rPr lang="en-US" sz="21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Soil and Groundwater – Commercial/Industrial Standard</a:t>
            </a:r>
          </a:p>
          <a:p>
            <a:pPr lvl="1"/>
            <a:r>
              <a:rPr lang="en-US" sz="21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Buildings – High Occupancy Standard</a:t>
            </a:r>
            <a:endParaRPr lang="en-US" sz="8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Connecticut’s Remediation Standard Regulation (RSR’s)</a:t>
            </a:r>
            <a:endParaRPr lang="en-US" sz="2400" dirty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60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PresentationTemplate">
  <a:themeElements>
    <a:clrScheme name="Iberdrola">
      <a:dk1>
        <a:srgbClr val="707070"/>
      </a:dk1>
      <a:lt1>
        <a:sysClr val="window" lastClr="FFFFFF"/>
      </a:lt1>
      <a:dk2>
        <a:srgbClr val="5C881A"/>
      </a:dk2>
      <a:lt2>
        <a:srgbClr val="A4BA08"/>
      </a:lt2>
      <a:accent1>
        <a:srgbClr val="ADC187"/>
      </a:accent1>
      <a:accent2>
        <a:srgbClr val="D3DB97"/>
      </a:accent2>
      <a:accent3>
        <a:srgbClr val="53672A"/>
      </a:accent3>
      <a:accent4>
        <a:srgbClr val="F0F0F0"/>
      </a:accent4>
      <a:accent5>
        <a:srgbClr val="8BABD5"/>
      </a:accent5>
      <a:accent6>
        <a:srgbClr val="F6B283"/>
      </a:accent6>
      <a:hlink>
        <a:srgbClr val="A4BA08"/>
      </a:hlink>
      <a:folHlink>
        <a:srgbClr val="D3D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3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B40F750F02294798C57023FFDA295B" ma:contentTypeVersion="1" ma:contentTypeDescription="Create a new document." ma:contentTypeScope="" ma:versionID="a254c8124140d8f9c1a943663b7a7616">
  <xsd:schema xmlns:xsd="http://www.w3.org/2001/XMLSchema" xmlns:xs="http://www.w3.org/2001/XMLSchema" xmlns:p="http://schemas.microsoft.com/office/2006/metadata/properties" xmlns:ns2="7d0d3434-235a-4a6c-94c3-7ece31125438" targetNamespace="http://schemas.microsoft.com/office/2006/metadata/properties" ma:root="true" ma:fieldsID="6d6afbe682bcf4f3afe4e1ddd91d3e1e" ns2:_="">
    <xsd:import namespace="7d0d3434-235a-4a6c-94c3-7ece3112543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d3434-235a-4a6c-94c3-7ece311254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95BD1E-9117-4656-BE3F-7A0E4D41FD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6900D3-DFAB-47AF-948D-418BB50169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0d3434-235a-4a6c-94c3-7ece311254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80CF23-5803-4A8A-8963-2C889A76EF07}">
  <ds:schemaRefs>
    <ds:schemaRef ds:uri="7d0d3434-235a-4a6c-94c3-7ece31125438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UIPresentationTemplate</Template>
  <TotalTime>6934</TotalTime>
  <Words>489</Words>
  <Application>Microsoft Office PowerPoint</Application>
  <PresentationFormat>On-screen Show (16:9)</PresentationFormat>
  <Paragraphs>85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UIPresentationTemplate</vt:lpstr>
      <vt:lpstr>2_Custom Design</vt:lpstr>
      <vt:lpstr>English Station Remediation Update  </vt:lpstr>
      <vt:lpstr>                Introduction</vt:lpstr>
      <vt:lpstr>PowerPoint Presentation</vt:lpstr>
      <vt:lpstr>PowerPoint Presentation</vt:lpstr>
      <vt:lpstr>PowerPoint Presentation</vt:lpstr>
      <vt:lpstr>Background The English Station Site is approximately 8.9 acres  The English Station building has a footprint of approximately 100,000 square feet  The Station B building has a footprint of approximately 25,000 square feet   History 1890 – Station B provides electricity to Greater New Haven 1929 – English Station begins operation as a coal-fired electric generating station 1958 – English Station is converted to oil-fired generation 1992 – English Station ceases operation 2000 – UI sells English Station to an unaffiliated party 2006 – Property subdivided, by then – current owner,  5.3 acre English Station Parcel sold to   ASNAT Realty, 3.6 acre Station B parcel sold to Evergreen Realty  2015 – UI agrees to investigate and remediate the site   </vt:lpstr>
      <vt:lpstr>PowerPoint Presentation</vt:lpstr>
      <vt:lpstr>PowerPoint Presentation</vt:lpstr>
      <vt:lpstr>PowerPoint Presentation</vt:lpstr>
      <vt:lpstr>PowerPoint Presentation</vt:lpstr>
      <vt:lpstr>Building Abatement Environmental Safety Precautions</vt:lpstr>
      <vt:lpstr>Site Remediation Environmental Safety Precautions</vt:lpstr>
      <vt:lpstr>Keeping you informed </vt:lpstr>
      <vt:lpstr>                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Pootatuck Ring Bus Expansion  Yan Lachowicz</dc:title>
  <dc:creator>Cory Clark</dc:creator>
  <cp:lastModifiedBy>Samantha Marone</cp:lastModifiedBy>
  <cp:revision>174</cp:revision>
  <cp:lastPrinted>2017-06-21T19:14:19Z</cp:lastPrinted>
  <dcterms:created xsi:type="dcterms:W3CDTF">2016-05-10T18:02:56Z</dcterms:created>
  <dcterms:modified xsi:type="dcterms:W3CDTF">2017-06-22T17:36:29Z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0x010100D2B40F750F02294798C57023FFDA295B</vt:lpwstr>
  </property>
</Properties>
</file>